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ABBC99-2278-4F69-8338-0BC614902428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F0FDE2-7505-46BD-BF24-955AD5EE5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A64F5-999F-4720-A457-80E576D1DECC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B9E1E-8231-406F-9A06-C2C4A63D7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A08A9-DF44-4B97-AD4F-BF9A408717BC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14ADC-8768-439C-AACB-B719C2EDD3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44255-240E-42DD-B13A-FB5F5402D1B1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21669-A833-4E6F-9ADA-97B06DF60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B6DC20-5279-45FC-9F83-F81EB477B945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179EAE-2672-4072-B95B-BBBFF2056D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7ED46-1A73-4077-B6E7-192686868D94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C5862-6EFF-454A-8EE3-6E3893BF22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3A2B64-A45C-4792-82EE-18643C55DFBC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88E41D1-F174-439C-B090-4A5C0097C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E7EAF-5614-47CA-AAC2-FC46D089D8DC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979FA-C1FA-43E7-8401-CADA59C39A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D602A6-63C9-4304-AB5E-F182A12F614D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F871B9-6287-4D60-89CA-F44EFBC14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C5CB39-4676-4833-8658-7CDA9AAD55C9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6B47F2-CC65-4849-ACF1-B64B87F417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B5DB8F-4ECC-416D-BFD8-5F571DE7C71F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0B067E-C334-4756-BB22-B4A58FB95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645A4F0-448A-43C1-B97F-5531E5663F4A}" type="datetimeFigureOut">
              <a:rPr lang="ru-RU"/>
              <a:pPr>
                <a:defRPr/>
              </a:pPr>
              <a:t>10.02.2017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EB322AA2-E878-4C40-B6DC-B605D00F86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4" r:id="rId2"/>
    <p:sldLayoutId id="2147483730" r:id="rId3"/>
    <p:sldLayoutId id="2147483725" r:id="rId4"/>
    <p:sldLayoutId id="2147483731" r:id="rId5"/>
    <p:sldLayoutId id="2147483726" r:id="rId6"/>
    <p:sldLayoutId id="2147483732" r:id="rId7"/>
    <p:sldLayoutId id="2147483733" r:id="rId8"/>
    <p:sldLayoutId id="2147483734" r:id="rId9"/>
    <p:sldLayoutId id="2147483727" r:id="rId10"/>
    <p:sldLayoutId id="21474837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Slid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67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107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School_6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Почему нет Карты школьника?</dc:title>
  <dc:creator>user</dc:creator>
  <cp:lastModifiedBy>Кабирова Людмила</cp:lastModifiedBy>
  <cp:revision>14</cp:revision>
  <dcterms:created xsi:type="dcterms:W3CDTF">2016-12-20T14:18:30Z</dcterms:created>
  <dcterms:modified xsi:type="dcterms:W3CDTF">2017-02-10T17:28:44Z</dcterms:modified>
</cp:coreProperties>
</file>